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469"/>
    <a:srgbClr val="21E469"/>
    <a:srgbClr val="CDC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12" d="100"/>
          <a:sy n="212" d="100"/>
        </p:scale>
        <p:origin x="-21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D9B31-4C60-8E45-AFA6-67E1359CDA4B}" type="datetimeFigureOut">
              <a:rPr lang="en-US" smtClean="0"/>
              <a:t>2018/09/10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F9F65-DC37-7A42-8358-6DCBE07DA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46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3979A5-0058-D642-8140-D15B5587E923}" type="datetimeFigureOut">
              <a:rPr lang="en-US" smtClean="0"/>
              <a:t>2018/09/10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FC81EE-1F0C-364B-B1F1-D7A8A1ED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7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3979A5-0058-D642-8140-D15B5587E923}" type="datetimeFigureOut">
              <a:rPr lang="en-US" smtClean="0"/>
              <a:t>2018/09/10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FC81EE-1F0C-364B-B1F1-D7A8A1ED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3979A5-0058-D642-8140-D15B5587E923}" type="datetimeFigureOut">
              <a:rPr lang="en-US" smtClean="0"/>
              <a:t>2018/09/10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FC81EE-1F0C-364B-B1F1-D7A8A1ED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2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3979A5-0058-D642-8140-D15B5587E923}" type="datetimeFigureOut">
              <a:rPr lang="en-US" smtClean="0"/>
              <a:t>2018/09/10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FC81EE-1F0C-364B-B1F1-D7A8A1ED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8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3979A5-0058-D642-8140-D15B5587E923}" type="datetimeFigureOut">
              <a:rPr lang="en-US" smtClean="0"/>
              <a:t>2018/09/10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FC81EE-1F0C-364B-B1F1-D7A8A1ED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82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3979A5-0058-D642-8140-D15B5587E923}" type="datetimeFigureOut">
              <a:rPr lang="en-US" smtClean="0"/>
              <a:t>2018/09/10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FC81EE-1F0C-364B-B1F1-D7A8A1ED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5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3979A5-0058-D642-8140-D15B5587E923}" type="datetimeFigureOut">
              <a:rPr lang="en-US" smtClean="0"/>
              <a:t>2018/09/10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FC81EE-1F0C-364B-B1F1-D7A8A1ED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94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3979A5-0058-D642-8140-D15B5587E923}" type="datetimeFigureOut">
              <a:rPr lang="en-US" smtClean="0"/>
              <a:t>2018/09/10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FC81EE-1F0C-364B-B1F1-D7A8A1ED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25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3979A5-0058-D642-8140-D15B5587E923}" type="datetimeFigureOut">
              <a:rPr lang="en-US" smtClean="0"/>
              <a:t>2018/09/10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FC81EE-1F0C-364B-B1F1-D7A8A1ED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71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3979A5-0058-D642-8140-D15B5587E923}" type="datetimeFigureOut">
              <a:rPr lang="en-US" smtClean="0"/>
              <a:t>2018/09/10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FC81EE-1F0C-364B-B1F1-D7A8A1ED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6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3979A5-0058-D642-8140-D15B5587E923}" type="datetimeFigureOut">
              <a:rPr lang="en-US" smtClean="0"/>
              <a:t>2018/09/10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FC81EE-1F0C-364B-B1F1-D7A8A1ED4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28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47959"/>
          </a:xfrm>
          <a:prstGeom prst="rect">
            <a:avLst/>
          </a:prstGeom>
        </p:spPr>
      </p:pic>
      <p:pic>
        <p:nvPicPr>
          <p:cNvPr id="10" name="Picture 9" descr="EAP Programme-02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2839"/>
            <a:ext cx="9144000" cy="61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14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ord Header 300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18711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845643"/>
            <a:ext cx="9144000" cy="3157166"/>
          </a:xfrm>
          <a:prstGeom prst="rect">
            <a:avLst/>
          </a:prstGeom>
          <a:solidFill>
            <a:srgbClr val="E9E46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en-US" sz="3600" dirty="0" smtClean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2329" y="3390816"/>
            <a:ext cx="697912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3200" dirty="0" smtClean="0">
                <a:solidFill>
                  <a:schemeClr val="tx1"/>
                </a:solidFill>
                <a:latin typeface="Arial"/>
                <a:cs typeface="Arial"/>
              </a:rPr>
              <a:t>Title  title title title title title title title title title title title title title title title title title title title title title title title title title  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08673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3808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26</Words>
  <Application>Microsoft Macintosh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Manager/>
  <Company>vuyokazis@statssa.gov.za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Vuyokazi Sodo</dc:creator>
  <cp:keywords/>
  <dc:description/>
  <cp:lastModifiedBy>Vuyokazi Sodo</cp:lastModifiedBy>
  <cp:revision>3</cp:revision>
  <dcterms:created xsi:type="dcterms:W3CDTF">2018-09-10T12:40:47Z</dcterms:created>
  <dcterms:modified xsi:type="dcterms:W3CDTF">2018-09-10T13:09:32Z</dcterms:modified>
  <cp:category/>
</cp:coreProperties>
</file>