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469"/>
    <a:srgbClr val="21E469"/>
    <a:srgbClr val="CDC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12" d="100"/>
          <a:sy n="212" d="100"/>
        </p:scale>
        <p:origin x="-2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D9B31-4C60-8E45-AFA6-67E1359CDA4B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F9F65-DC37-7A42-8358-6DCBE07D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4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7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2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8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8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2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7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6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t>2018/09/10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2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47959"/>
          </a:xfrm>
          <a:prstGeom prst="rect">
            <a:avLst/>
          </a:prstGeom>
        </p:spPr>
      </p:pic>
      <p:pic>
        <p:nvPicPr>
          <p:cNvPr id="10" name="Picture 9" descr="EAP Programme-0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2839"/>
            <a:ext cx="9144000" cy="61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4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rd Header 300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71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845643"/>
            <a:ext cx="9144000" cy="3157166"/>
          </a:xfrm>
          <a:prstGeom prst="rect">
            <a:avLst/>
          </a:prstGeom>
          <a:solidFill>
            <a:srgbClr val="E9E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sz="36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2329" y="3390816"/>
            <a:ext cx="69791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Title  title title title title title title title title title title title title title title title title title title title title title title title title title  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867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80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>vuyokazis@statssa.gov.za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Vuyokazi Sodo</dc:creator>
  <cp:keywords/>
  <dc:description/>
  <cp:lastModifiedBy>Vuyokazi Sodo</cp:lastModifiedBy>
  <cp:revision>3</cp:revision>
  <dcterms:created xsi:type="dcterms:W3CDTF">2018-09-10T12:40:47Z</dcterms:created>
  <dcterms:modified xsi:type="dcterms:W3CDTF">2018-09-10T13:09:32Z</dcterms:modified>
  <cp:category/>
</cp:coreProperties>
</file>